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F80C9B-CDA0-4390-B0D7-3D927629532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45D11F-3365-4BB4-A6DE-8402F7943C0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8868E8-B793-47B1-A3E1-9CCE444E869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21172E-948F-40CD-B99B-6CC419FD46B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B76262-2115-4971-A44C-CF4940597ED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685BD5-8FFF-41B1-BD7F-37076FF6140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382E4E-D844-4209-8373-7FEE97349A4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A34F42-9F78-4F91-B05B-301BE6844A2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F84B1D-7ED4-4526-A96B-5A85A72B0FC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6C080E-9129-4904-A9C9-BE2FFA4D861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77EF2CE-721B-44C2-857A-572DFF250D3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627005-F131-46F5-93DE-726E098BDC7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37D140E-2B41-4B04-83AC-4BB7508BE8CF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22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2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25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2024-09-02T16:39:53Z</dcterms:modified>
  <cp:revision>23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